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1" d="100"/>
          <a:sy n="61" d="100"/>
        </p:scale>
        <p:origin x="62" y="5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4E8FC-F992-4D6E-B6EF-6470CE682F7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C0508-DE06-4A80-8A78-B1461F57A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9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4E8FC-F992-4D6E-B6EF-6470CE682F7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C0508-DE06-4A80-8A78-B1461F57A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28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4E8FC-F992-4D6E-B6EF-6470CE682F7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C0508-DE06-4A80-8A78-B1461F57A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92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4E8FC-F992-4D6E-B6EF-6470CE682F7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C0508-DE06-4A80-8A78-B1461F57A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55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4E8FC-F992-4D6E-B6EF-6470CE682F7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C0508-DE06-4A80-8A78-B1461F57A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015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4E8FC-F992-4D6E-B6EF-6470CE682F7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C0508-DE06-4A80-8A78-B1461F57A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60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4E8FC-F992-4D6E-B6EF-6470CE682F7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C0508-DE06-4A80-8A78-B1461F57A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46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4E8FC-F992-4D6E-B6EF-6470CE682F7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C0508-DE06-4A80-8A78-B1461F57A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1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4E8FC-F992-4D6E-B6EF-6470CE682F7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C0508-DE06-4A80-8A78-B1461F57A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074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4E8FC-F992-4D6E-B6EF-6470CE682F7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C0508-DE06-4A80-8A78-B1461F57A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96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4E8FC-F992-4D6E-B6EF-6470CE682F7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C0508-DE06-4A80-8A78-B1461F57A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08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4E8FC-F992-4D6E-B6EF-6470CE682F7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C0508-DE06-4A80-8A78-B1461F57A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83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4"/>
          <a:stretch/>
        </p:blipFill>
        <p:spPr>
          <a:xfrm>
            <a:off x="5642534" y="0"/>
            <a:ext cx="6549466" cy="5498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6" t="14398" r="14703" b="15330"/>
          <a:stretch/>
        </p:blipFill>
        <p:spPr>
          <a:xfrm>
            <a:off x="0" y="-18790"/>
            <a:ext cx="5662678" cy="55177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73745" y="5630263"/>
            <a:ext cx="915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30782" y="562400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66336" y="6400800"/>
            <a:ext cx="217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AREA:  LIVING ROOM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67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73745" y="5630263"/>
            <a:ext cx="915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30782" y="562400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28133" y="6400800"/>
            <a:ext cx="2986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AREA:  MAIN ENTRY HALLWAY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 b="8859"/>
          <a:stretch/>
        </p:blipFill>
        <p:spPr>
          <a:xfrm>
            <a:off x="5999967" y="0"/>
            <a:ext cx="6192034" cy="5624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2"/>
          <a:stretch/>
        </p:blipFill>
        <p:spPr>
          <a:xfrm>
            <a:off x="-1" y="0"/>
            <a:ext cx="5999968" cy="56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5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73745" y="5630263"/>
            <a:ext cx="915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30782" y="562400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66336" y="6400800"/>
            <a:ext cx="2233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AREA:  DINING ROOM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" t="-570" r="11568" b="15422"/>
          <a:stretch/>
        </p:blipFill>
        <p:spPr>
          <a:xfrm>
            <a:off x="5812077" y="0"/>
            <a:ext cx="6369044" cy="56058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r="4681" b="14559"/>
          <a:stretch/>
        </p:blipFill>
        <p:spPr>
          <a:xfrm>
            <a:off x="0" y="0"/>
            <a:ext cx="5812077" cy="562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7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73745" y="5630263"/>
            <a:ext cx="915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30782" y="562400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66336" y="6400800"/>
            <a:ext cx="1898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AREA:  BASEMENT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8"/>
          <a:stretch/>
        </p:blipFill>
        <p:spPr>
          <a:xfrm>
            <a:off x="6025018" y="-22860"/>
            <a:ext cx="6166981" cy="56094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" b="14607"/>
          <a:stretch/>
        </p:blipFill>
        <p:spPr>
          <a:xfrm>
            <a:off x="1" y="2007"/>
            <a:ext cx="6025017" cy="558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7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73745" y="5630263"/>
            <a:ext cx="915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30782" y="562400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66336" y="6400800"/>
            <a:ext cx="166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AREA:  KITCHEN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1"/>
          <a:stretch/>
        </p:blipFill>
        <p:spPr>
          <a:xfrm>
            <a:off x="6263016" y="1"/>
            <a:ext cx="6117672" cy="5473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263016" cy="54885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50627" y="6400800"/>
            <a:ext cx="314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*Painted the cabinets and walls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78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73745" y="5630263"/>
            <a:ext cx="915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30782" y="562400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27509" y="6338170"/>
            <a:ext cx="2695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AREA:  MASTER BEDROOM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"/>
          <a:stretch/>
        </p:blipFill>
        <p:spPr>
          <a:xfrm>
            <a:off x="5939005" y="0"/>
            <a:ext cx="6235337" cy="56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b="15320"/>
          <a:stretch/>
        </p:blipFill>
        <p:spPr>
          <a:xfrm>
            <a:off x="0" y="-1"/>
            <a:ext cx="5939005" cy="56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2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73745" y="5630263"/>
            <a:ext cx="915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30782" y="562400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66336" y="6400800"/>
            <a:ext cx="2622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AREA:  KIDS BEDROOM #1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" b="14221"/>
          <a:stretch/>
        </p:blipFill>
        <p:spPr>
          <a:xfrm>
            <a:off x="5799550" y="1786"/>
            <a:ext cx="6392449" cy="5647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r="11850" b="14559"/>
          <a:stretch/>
        </p:blipFill>
        <p:spPr>
          <a:xfrm>
            <a:off x="1" y="-1124"/>
            <a:ext cx="5799550" cy="562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4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73745" y="5630263"/>
            <a:ext cx="915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30782" y="562400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66336" y="6400800"/>
            <a:ext cx="2622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AREA:  KIDS BEDROOM #2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8" b="5088"/>
          <a:stretch/>
        </p:blipFill>
        <p:spPr>
          <a:xfrm>
            <a:off x="5974915" y="1786"/>
            <a:ext cx="6217084" cy="5579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" b="15131"/>
          <a:stretch/>
        </p:blipFill>
        <p:spPr>
          <a:xfrm>
            <a:off x="1" y="-6576"/>
            <a:ext cx="5974914" cy="558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6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73745" y="5630263"/>
            <a:ext cx="915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30782" y="562400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66336" y="64008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AREA:  SITTING ROOM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b="14945"/>
          <a:stretch/>
        </p:blipFill>
        <p:spPr>
          <a:xfrm>
            <a:off x="5155598" y="0"/>
            <a:ext cx="7036402" cy="54738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1" b="12142"/>
          <a:stretch/>
        </p:blipFill>
        <p:spPr>
          <a:xfrm>
            <a:off x="0" y="0"/>
            <a:ext cx="5143500" cy="547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8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73745" y="5630263"/>
            <a:ext cx="915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30782" y="562400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27509" y="6338170"/>
            <a:ext cx="3357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AREA:  GYM / RECREATION ROOM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45"/>
          <a:stretch/>
        </p:blipFill>
        <p:spPr>
          <a:xfrm>
            <a:off x="5674290" y="-1123"/>
            <a:ext cx="6517710" cy="56188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59"/>
          <a:stretch/>
        </p:blipFill>
        <p:spPr>
          <a:xfrm>
            <a:off x="0" y="-1123"/>
            <a:ext cx="5674290" cy="562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5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71</Words>
  <Application>Microsoft Office PowerPoint</Application>
  <PresentationFormat>Widescreen</PresentationFormat>
  <Paragraphs>31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Holly Fuller</dc:creator>
  <cp:lastModifiedBy>Holly Fuller</cp:lastModifiedBy>
  <cp:revision>12</cp:revision>
  <dcterms:created xsi:type="dcterms:W3CDTF">2015-02-24T11:04:27Z</dcterms:created>
  <dcterms:modified xsi:type="dcterms:W3CDTF">2015-02-24T12:16:56Z</dcterms:modified>
</cp:coreProperties>
</file>